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5493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</a:t>
            </a: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857" y="4533150"/>
            <a:ext cx="2466975" cy="18478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774504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гомеостаз як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динамічну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рівновагу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характеристику і принцип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лабораторного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гомеостатичних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практичного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функціонального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гомеостатичних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964" y="247547"/>
            <a:ext cx="1713016" cy="16991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0" y="247548"/>
            <a:ext cx="1744807" cy="169910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332509"/>
            <a:ext cx="7852214" cy="627149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знати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 як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явища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суть і характеристику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характеристику структурного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функціонального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гомеостатичних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гомеостатичних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гуморальної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серцево-судинної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дихальної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гомеостатичних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функціональний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взаємозв’язок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678873"/>
            <a:ext cx="8466667" cy="5823528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8000" b="0" strike="noStrike" spc="-1" dirty="0">
              <a:solidFill>
                <a:srgbClr val="FFFFFF"/>
              </a:solidFill>
              <a:latin typeface="Book Antiqua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взмозі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трактувати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динаміку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функціонуванні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тканин і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впливом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коливань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гомеостатичних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взаємозв’язку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нервовою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гуморальною системами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регуляції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реалізації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іншого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гомеостатичного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підібрати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оптимальний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комплекс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адекватну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експериментальну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модель з метою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фізіологічних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гомеостатичних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систем та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цілому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коливання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умов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зовнішньої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внутрішнього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інформаційний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зміст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функціональних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здійсненні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експерименту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здійснювати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статистичну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обробку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отриманого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цифрового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статистичних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об’єктивного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гомеостазу на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рівні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систем та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цілому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багатоваріантність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спостережуваних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багатовекторність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подальшого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8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:p15="http://schemas.microsoft.com/office/powerpoint/2012/main" xmlns="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500"/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2" dur="500"/>
                                        <p:tgtEl>
                                          <p:spTgt spid="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1485</TotalTime>
  <Words>285</Words>
  <Application>Microsoft Office PowerPoint</Application>
  <PresentationFormat>Экран (4:3)</PresentationFormat>
  <Paragraphs>21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Біохімія гомеостазу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43</cp:revision>
  <dcterms:created xsi:type="dcterms:W3CDTF">2012-11-28T20:51:53Z</dcterms:created>
  <dcterms:modified xsi:type="dcterms:W3CDTF">2024-04-16T16:23:05Z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